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66" r:id="rId5"/>
    <p:sldId id="259" r:id="rId6"/>
    <p:sldId id="267" r:id="rId7"/>
    <p:sldId id="260" r:id="rId8"/>
    <p:sldId id="268" r:id="rId9"/>
    <p:sldId id="261" r:id="rId10"/>
    <p:sldId id="262" r:id="rId11"/>
    <p:sldId id="270" r:id="rId21"/>
    <p:sldId id="263" r:id="rId12"/>
    <p:sldId id="269" r:id="rId13"/>
    <p:sldId id="264" r:id="rId14"/>
    <p:sldId id="265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9" autoAdjust="0"/>
    <p:restoredTop sz="94660"/>
  </p:normalViewPr>
  <p:slideViewPr>
    <p:cSldViewPr snapToGrid="0">
      <p:cViewPr varScale="1">
        <p:scale>
          <a:sx n="33" d="100"/>
          <a:sy n="33" d="100"/>
        </p:scale>
        <p:origin x="66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slide" Target="slides/slide1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F22BCE-CBD6-4B81-9955-C91303A8DA40}" type="datetimeFigureOut">
              <a:rPr lang="en-US" smtClean="0"/>
              <a:t>1/29/2018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A28BBD-0502-4CA1-B96B-D2E843747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7495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1/29/2018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1/29/2018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1/29/2018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1/29/2018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1/29/2018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1/29/2018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1/29/2018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1/29/2018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1/29/2018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1/29/2018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1/29/2018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1/29/2018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1/29/2018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1/29/2018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1/29/2018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1/29/2018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1/29/2018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2.png"/><Relationship Id="rId20" Type="http://schemas.openxmlformats.org/officeDocument/2006/relationships/image" Target="../media/image3.png"/><Relationship Id="rId21" Type="http://schemas.openxmlformats.org/officeDocument/2006/relationships/image" Target="../media/image4.png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1/29/2018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cnn.com/2024/05/16/tech/arup-deepfake-scam-loss-hong-kong-intl-hnk" TargetMode="External"/><Relationship Id="rId3" Type="http://schemas.openxmlformats.org/officeDocument/2006/relationships/hyperlink" Target="https://techcrunch.com/2026/09/15/the-worst-hacks-and-breaches-of-2026-so-far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Week 4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Denial of service and Social Engineering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43308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Denial of Service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Attack on Availability (CIA)</a:t>
            </a:r>
          </a:p>
          <a:p>
            <a:r>
              <a:rPr lang="en-US" dirty="0" smtClean="0"/>
              <a:t>Example attacks</a:t>
            </a:r>
          </a:p>
          <a:p>
            <a:pPr lvl="1"/>
            <a:r>
              <a:rPr lang="en-US" dirty="0" smtClean="0"/>
              <a:t>Packet flooding</a:t>
            </a:r>
          </a:p>
          <a:p>
            <a:pPr lvl="1"/>
            <a:r>
              <a:rPr lang="en-US" dirty="0" smtClean="0"/>
              <a:t>Smurf attack (ICMP)</a:t>
            </a:r>
          </a:p>
          <a:p>
            <a:pPr lvl="1"/>
            <a:r>
              <a:rPr lang="en-US" dirty="0" smtClean="0"/>
              <a:t>Pulsing zombies</a:t>
            </a:r>
          </a:p>
          <a:p>
            <a:pPr lvl="1"/>
            <a:r>
              <a:rPr lang="en-US" dirty="0" err="1" smtClean="0"/>
              <a:t>PDoS</a:t>
            </a:r>
            <a:r>
              <a:rPr lang="en-US" dirty="0" smtClean="0"/>
              <a:t> (</a:t>
            </a:r>
            <a:r>
              <a:rPr lang="en-US" dirty="0" err="1" smtClean="0"/>
              <a:t>PhlashDance</a:t>
            </a:r>
            <a:r>
              <a:rPr lang="en-US" dirty="0" smtClean="0"/>
              <a:t>)</a:t>
            </a:r>
          </a:p>
        </p:txBody>
      </p:sp>
      <p:pic>
        <p:nvPicPr>
          <p:cNvPr id="4" name="Picture 3" descr="denial of service attacks are bad mmmmmkay" title="meme south park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1066" y="2445668"/>
            <a:ext cx="4762500" cy="3057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0962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Distributed Denial of Service (DDOS)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Application layer DDOS (OSI model)</a:t>
            </a:r>
          </a:p>
          <a:p>
            <a:r>
              <a:rPr lang="en-US" dirty="0" smtClean="0"/>
              <a:t>Advanced Persistent DOS by an APT</a:t>
            </a:r>
          </a:p>
          <a:p>
            <a:r>
              <a:rPr lang="en-US" dirty="0" smtClean="0"/>
              <a:t>Denial of Service as a service</a:t>
            </a:r>
          </a:p>
          <a:p>
            <a:pPr lvl="1"/>
            <a:r>
              <a:rPr lang="en-US" dirty="0" smtClean="0"/>
              <a:t>Known as </a:t>
            </a:r>
            <a:r>
              <a:rPr lang="en-US" dirty="0" err="1" smtClean="0"/>
              <a:t>Booters</a:t>
            </a:r>
            <a:r>
              <a:rPr lang="en-US" dirty="0" smtClean="0"/>
              <a:t> or </a:t>
            </a:r>
            <a:r>
              <a:rPr lang="en-US" dirty="0" err="1" smtClean="0"/>
              <a:t>Stressers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Picture 3" descr="Brace yourselves, the packets are coming" title="meme game of throne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0455" y="3022683"/>
            <a:ext cx="4762500" cy="3571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9751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Symptoms?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Slow networks</a:t>
            </a:r>
          </a:p>
          <a:p>
            <a:r>
              <a:rPr lang="en-US" dirty="0" smtClean="0"/>
              <a:t>Unavailable site(s)</a:t>
            </a:r>
          </a:p>
          <a:p>
            <a:r>
              <a:rPr lang="en-US" dirty="0" smtClean="0"/>
              <a:t>No internet service</a:t>
            </a:r>
            <a:endParaRPr lang="en-US" dirty="0"/>
          </a:p>
        </p:txBody>
      </p:sp>
      <p:pic>
        <p:nvPicPr>
          <p:cNvPr id="4" name="Picture 3" descr="google symptoms, not dying!" title="mem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7716" y="2052918"/>
            <a:ext cx="3810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8599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Oh noes! What to do?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3</a:t>
            </a:r>
            <a:r>
              <a:rPr lang="en-US" baseline="30000" dirty="0" smtClean="0"/>
              <a:t>rd</a:t>
            </a:r>
            <a:r>
              <a:rPr lang="en-US" dirty="0" smtClean="0"/>
              <a:t> party services specially designed for DOS and DDOS</a:t>
            </a:r>
          </a:p>
          <a:p>
            <a:r>
              <a:rPr lang="en-US" dirty="0" smtClean="0"/>
              <a:t>Packet filtering</a:t>
            </a:r>
          </a:p>
          <a:p>
            <a:pPr lvl="1"/>
            <a:r>
              <a:rPr lang="en-US" dirty="0" smtClean="0"/>
              <a:t>Ingress</a:t>
            </a:r>
          </a:p>
          <a:p>
            <a:pPr lvl="1"/>
            <a:r>
              <a:rPr lang="en-US" dirty="0" smtClean="0"/>
              <a:t>Egress</a:t>
            </a:r>
          </a:p>
          <a:p>
            <a:r>
              <a:rPr lang="en-US" dirty="0" smtClean="0"/>
              <a:t>Turn off unused ports</a:t>
            </a:r>
          </a:p>
          <a:p>
            <a:r>
              <a:rPr lang="en-US" dirty="0" smtClean="0"/>
              <a:t>Update! Patch!</a:t>
            </a:r>
          </a:p>
          <a:p>
            <a:r>
              <a:rPr lang="en-US" dirty="0" smtClean="0"/>
              <a:t>Watch network traffic</a:t>
            </a:r>
          </a:p>
          <a:p>
            <a:r>
              <a:rPr lang="en-US" dirty="0" smtClean="0"/>
              <a:t>Watch the News</a:t>
            </a:r>
          </a:p>
          <a:p>
            <a:r>
              <a:rPr lang="en-US" dirty="0" smtClean="0"/>
              <a:t>Harden your machines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45518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Legality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Denial of Service is illegal</a:t>
            </a:r>
          </a:p>
          <a:p>
            <a:r>
              <a:rPr lang="en-US" dirty="0" smtClean="0"/>
              <a:t>US says federal crime under Computer Fraud and Abuse act</a:t>
            </a:r>
          </a:p>
          <a:p>
            <a:r>
              <a:rPr lang="en-US" dirty="0" smtClean="0"/>
              <a:t>Anonymous wants DDOS recognized as legal form of protest</a:t>
            </a:r>
            <a:endParaRPr lang="en-US" dirty="0"/>
          </a:p>
        </p:txBody>
      </p:sp>
      <p:pic>
        <p:nvPicPr>
          <p:cNvPr id="4" name="Picture 3" descr="Law school, we're all mad here" title="meme chesire ca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9948" y="4012932"/>
            <a:ext cx="3298157" cy="2638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485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Social Engineering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Targeted vs non-specific</a:t>
            </a:r>
          </a:p>
        </p:txBody>
      </p:sp>
      <p:pic>
        <p:nvPicPr>
          <p:cNvPr id="4" name="Picture 3" descr="hacking 101 social engineering" title="meme do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5834" y="2566485"/>
            <a:ext cx="5524500" cy="4067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6223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Observation Games</a:t>
            </a:r>
          </a:p>
          <a:p>
            <a:r>
              <a:rPr lang="en-US" dirty="0" smtClean="0"/>
              <a:t>Don’t be creepy!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79128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Social Engineering Vectors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Vectors</a:t>
            </a:r>
          </a:p>
          <a:p>
            <a:pPr lvl="1"/>
            <a:r>
              <a:rPr lang="en-US" dirty="0"/>
              <a:t>Email</a:t>
            </a:r>
          </a:p>
          <a:p>
            <a:pPr lvl="1"/>
            <a:r>
              <a:rPr lang="en-US" dirty="0"/>
              <a:t>Phone</a:t>
            </a:r>
          </a:p>
          <a:p>
            <a:pPr lvl="1"/>
            <a:r>
              <a:rPr lang="en-US" dirty="0"/>
              <a:t>In Person</a:t>
            </a:r>
          </a:p>
          <a:p>
            <a:pPr lvl="1"/>
            <a:r>
              <a:rPr lang="en-US" dirty="0"/>
              <a:t>Social Media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76503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Social Engineering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Phishing</a:t>
            </a:r>
          </a:p>
          <a:p>
            <a:r>
              <a:rPr lang="en-US" dirty="0" err="1" smtClean="0"/>
              <a:t>Spearphishing</a:t>
            </a:r>
            <a:endParaRPr lang="en-US" dirty="0" smtClean="0"/>
          </a:p>
          <a:p>
            <a:r>
              <a:rPr lang="en-US" dirty="0" smtClean="0"/>
              <a:t>Vishing</a:t>
            </a:r>
          </a:p>
          <a:p>
            <a:r>
              <a:rPr lang="en-US" dirty="0" err="1" smtClean="0"/>
              <a:t>SMIshing</a:t>
            </a:r>
            <a:endParaRPr lang="en-US" dirty="0" smtClean="0"/>
          </a:p>
          <a:p>
            <a:r>
              <a:rPr lang="en-US" dirty="0" smtClean="0"/>
              <a:t>Pretexting</a:t>
            </a:r>
          </a:p>
          <a:p>
            <a:r>
              <a:rPr lang="en-US" dirty="0" err="1" smtClean="0"/>
              <a:t>Typosquatting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Picture 3" descr="you clicked on the link, didn't you?" title="meme mr bea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2263" y="2052918"/>
            <a:ext cx="3810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5372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does it work?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Recon</a:t>
            </a:r>
          </a:p>
          <a:p>
            <a:r>
              <a:rPr lang="en-US" dirty="0" smtClean="0"/>
              <a:t>Setting the environment </a:t>
            </a:r>
          </a:p>
          <a:p>
            <a:r>
              <a:rPr lang="en-US" dirty="0" smtClean="0"/>
              <a:t>Exfiltration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54001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Manipulation activity</a:t>
            </a:r>
          </a:p>
          <a:p>
            <a:r>
              <a:rPr lang="en-US" dirty="0" smtClean="0"/>
              <a:t>Don’t be creepy!</a:t>
            </a:r>
          </a:p>
          <a:p>
            <a:r>
              <a:rPr lang="en-US" dirty="0" smtClean="0"/>
              <a:t>Looking a specific way</a:t>
            </a:r>
          </a:p>
          <a:p>
            <a:r>
              <a:rPr lang="en-US" dirty="0" smtClean="0"/>
              <a:t>Using only </a:t>
            </a:r>
            <a:r>
              <a:rPr lang="en-US" smtClean="0"/>
              <a:t>“designated” doors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563225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Inoculation: Personal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Awareness</a:t>
            </a:r>
          </a:p>
          <a:p>
            <a:r>
              <a:rPr lang="en-US" dirty="0" smtClean="0"/>
              <a:t>Research</a:t>
            </a:r>
          </a:p>
          <a:p>
            <a:endParaRPr lang="en-US" dirty="0"/>
          </a:p>
        </p:txBody>
      </p:sp>
      <p:pic>
        <p:nvPicPr>
          <p:cNvPr id="4" name="Picture 3" descr="research? you mean like google?" title="meme duckli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5965" y="2245658"/>
            <a:ext cx="28575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0111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Inoculation: Businesses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Training</a:t>
            </a:r>
          </a:p>
          <a:p>
            <a:r>
              <a:rPr lang="en-US" dirty="0" smtClean="0"/>
              <a:t>Awareness</a:t>
            </a:r>
          </a:p>
          <a:p>
            <a:r>
              <a:rPr lang="en-US" dirty="0" smtClean="0"/>
              <a:t>Scripting responses</a:t>
            </a:r>
          </a:p>
          <a:p>
            <a:r>
              <a:rPr lang="en-US" dirty="0" smtClean="0"/>
              <a:t>Test! Test! Test!</a:t>
            </a:r>
            <a:endParaRPr lang="en-US" dirty="0"/>
          </a:p>
        </p:txBody>
      </p:sp>
      <p:pic>
        <p:nvPicPr>
          <p:cNvPr id="5" name="Picture 4" descr="What is education really works?" title="meme keanu reeve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5536" y="2885719"/>
            <a:ext cx="3790950" cy="3562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702470"/>
      </p:ext>
    </p:extLst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Deepfakes and AI-Powered Social Engineering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pPr/>
            <a:r>
              <a:rPr sz="2000"/>
              <a:t>Deepfake video calls: in 2024, an employee at engineering firm Arup sent $25.6 million after a video call where everyone else on the call was a deepfake</a:t>
            </a:r>
          </a:p>
          <a:p>
            <a:pPr lvl="1"/>
            <a:r>
              <a:rPr sz="1600">
                <a:hlinkClick r:id="rId2"/>
              </a:rPr>
              <a:t>Source: CNN</a:t>
            </a:r>
          </a:p>
          <a:p>
            <a:pPr/>
            <a:r>
              <a:rPr sz="2000"/>
              <a:t>Voice cloning makes vishing calls sound like your boss or a family member</a:t>
            </a:r>
          </a:p>
          <a:p>
            <a:pPr/>
            <a:r>
              <a:rPr sz="2000"/>
              <a:t>Canvas (2026): attackers used voice phishing to steal data on over 30 million students and staff</a:t>
            </a:r>
          </a:p>
          <a:p>
            <a:pPr/>
            <a:r>
              <a:rPr sz="2000"/>
              <a:t>Instagram (2026): attackers abused Meta's AI support chatbot to reset passwords, and thousands of accounts were hijacked</a:t>
            </a:r>
          </a:p>
          <a:p>
            <a:pPr lvl="1"/>
            <a:r>
              <a:rPr sz="1600">
                <a:hlinkClick r:id="rId3"/>
              </a:rPr>
              <a:t>Source: TechCrunch</a:t>
            </a:r>
          </a:p>
          <a:p>
            <a:pPr/>
            <a:r>
              <a:rPr sz="2000"/>
              <a:t>Defense: check through a second channel, call back on a number you already know, and agree on a code word with family</a:t>
            </a:r>
          </a:p>
        </p:txBody>
      </p:sp>
    </p:spTree>
  </p:cSld>
  <p:clrMapOvr>
    <a:masterClrMapping/>
  </p:clrMapOvr>
</p:sld>
</file>

<file path=ppt/theme/_rels/theme1.xml.rels><?xml version='1.0' encoding='UTF-8' standalone='yes'?>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426</TotalTime>
  <Words>212</Words>
  <Application>Microsoft Office PowerPoint</Application>
  <PresentationFormat>Widescreen</PresentationFormat>
  <Paragraphs>67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Century Gothic</vt:lpstr>
      <vt:lpstr>Wingdings 3</vt:lpstr>
      <vt:lpstr>Ion</vt:lpstr>
      <vt:lpstr>Week 4</vt:lpstr>
      <vt:lpstr>Denial of Service</vt:lpstr>
      <vt:lpstr>Distributed Denial of Service (DDOS)</vt:lpstr>
      <vt:lpstr>Symptoms?</vt:lpstr>
      <vt:lpstr>Oh noes! What to do?</vt:lpstr>
      <vt:lpstr>Legality</vt:lpstr>
      <vt:lpstr>Social Engineering</vt:lpstr>
      <vt:lpstr>Activity!</vt:lpstr>
      <vt:lpstr>Social Engineering Vectors</vt:lpstr>
      <vt:lpstr>Social Engineering Types</vt:lpstr>
      <vt:lpstr>How does it work?</vt:lpstr>
      <vt:lpstr>Activity</vt:lpstr>
      <vt:lpstr>Inoculation: Personal</vt:lpstr>
      <vt:lpstr>Inoculation: Businesses</vt:lpstr>
    </vt:vector>
  </TitlesOfParts>
  <Company>Northern Essex Community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Holden-Gouveia, Adrianna</dc:creator>
  <cp:lastModifiedBy>Adrianna Holden-Gouveia</cp:lastModifiedBy>
  <cp:revision>21</cp:revision>
  <dcterms:created xsi:type="dcterms:W3CDTF">2017-09-07T14:55:32Z</dcterms:created>
  <dcterms:modified xsi:type="dcterms:W3CDTF">2018-01-29T22:00:08Z</dcterms:modified>
</cp:coreProperties>
</file>